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77" r:id="rId4"/>
    <p:sldId id="279" r:id="rId5"/>
    <p:sldId id="286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72" autoAdjust="0"/>
    <p:restoredTop sz="89348" autoAdjust="0"/>
  </p:normalViewPr>
  <p:slideViewPr>
    <p:cSldViewPr snapToGrid="0" snapToObjects="1">
      <p:cViewPr varScale="1">
        <p:scale>
          <a:sx n="101" d="100"/>
          <a:sy n="101" d="100"/>
        </p:scale>
        <p:origin x="763" y="67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3/5/2020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76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March 5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Week’s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19" y="1303788"/>
            <a:ext cx="8543466" cy="3288212"/>
          </a:xfrm>
        </p:spPr>
        <p:txBody>
          <a:bodyPr/>
          <a:lstStyle/>
          <a:p>
            <a:pPr lvl="0"/>
            <a:endParaRPr lang="en-US" dirty="0"/>
          </a:p>
          <a:p>
            <a:pPr lvl="0"/>
            <a:r>
              <a:rPr lang="en-US" dirty="0"/>
              <a:t>Work on getting API ready to be integrated with the media viewing engine.</a:t>
            </a:r>
          </a:p>
          <a:p>
            <a:pPr marL="1587" lvl="0" indent="0">
              <a:buNone/>
            </a:pPr>
            <a:endParaRPr lang="en-US" dirty="0"/>
          </a:p>
          <a:p>
            <a:pPr lvl="0"/>
            <a:r>
              <a:rPr lang="en-US" dirty="0"/>
              <a:t>Further improve the run time by using methods like Approximate Nearest Neighbor estimate through locality sensitive hashing (LSH).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0586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last week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endParaRPr lang="en-US" dirty="0"/>
          </a:p>
          <a:p>
            <a:r>
              <a:rPr lang="en-US" dirty="0"/>
              <a:t>Restructured the code and made it modular, such that it can work with any of the model that I try in the future without much changes.</a:t>
            </a:r>
          </a:p>
          <a:p>
            <a:r>
              <a:rPr lang="en-US" dirty="0"/>
              <a:t>Packaged my code and created a wheel file so that it can be shipped to Dan.</a:t>
            </a:r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Deliver the wheel file to Dan and get his feedback on the output.</a:t>
            </a:r>
          </a:p>
          <a:p>
            <a:r>
              <a:rPr lang="en-US" dirty="0"/>
              <a:t>Try to use other techniques to improve the performance both in terms of speed an accuracy.</a:t>
            </a:r>
          </a:p>
          <a:p>
            <a:r>
              <a:rPr lang="en-US" dirty="0"/>
              <a:t>Database to store embeddings 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1314</TotalTime>
  <Words>224</Words>
  <Application>Microsoft Office PowerPoint</Application>
  <PresentationFormat>On-screen Show (16:9)</PresentationFormat>
  <Paragraphs>37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Title Slide</vt:lpstr>
      <vt:lpstr> Problem Statement</vt:lpstr>
      <vt:lpstr>Last Week’s Plan</vt:lpstr>
      <vt:lpstr>What did I do last week ?</vt:lpstr>
      <vt:lpstr>What will I do next week ?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Sauve</dc:creator>
  <cp:lastModifiedBy>kautilya.rajbhara@gmail.com</cp:lastModifiedBy>
  <cp:revision>105</cp:revision>
  <dcterms:created xsi:type="dcterms:W3CDTF">2014-02-14T19:28:23Z</dcterms:created>
  <dcterms:modified xsi:type="dcterms:W3CDTF">2020-03-05T17:24:26Z</dcterms:modified>
</cp:coreProperties>
</file>

<file path=docProps/thumbnail.jpeg>
</file>